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8CC069-CFB4-4734-854D-019C27C988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18A0D5-4C3C-4FEC-A0DC-52C5615A18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31554B-0AE7-4DC5-A329-863FB3EDFA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321E1-6A2D-41E8-85F3-10620DAA3519}" type="datetimeFigureOut">
              <a:rPr lang="en-CA" smtClean="0"/>
              <a:t>2022-04-09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368446-FE91-407A-9717-2B7628EA86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2288B9-3164-4284-8972-77FEE0AC3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29AB0-9567-43B2-960E-FB1BD87D708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132401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6A9A3-7B74-4835-9EE4-C320EDFF9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3BEF01-5EFD-4777-BAA6-116354EFA5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A1BFB0-27A8-412F-8E02-26459BE9F4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321E1-6A2D-41E8-85F3-10620DAA3519}" type="datetimeFigureOut">
              <a:rPr lang="en-CA" smtClean="0"/>
              <a:t>2022-04-09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A13FDA-A344-4409-971A-4C79B857C8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86F0BC-2C81-4D3D-A391-50A2B9E12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29AB0-9567-43B2-960E-FB1BD87D708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830255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A6A5297-BE01-4E95-8C40-51ABE8412E8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D6B2474-88BB-4509-BEF4-1EA5B5D646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6EBB7-118F-49C1-9E6A-F29B910DAB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321E1-6A2D-41E8-85F3-10620DAA3519}" type="datetimeFigureOut">
              <a:rPr lang="en-CA" smtClean="0"/>
              <a:t>2022-04-09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BD1049-FE36-4DB2-B40C-FB511685CA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AB4BA3-5D64-42A0-BFBD-33FD0E20F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29AB0-9567-43B2-960E-FB1BD87D708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488268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D1E7E7-E6BF-4F1A-957D-540AF99C0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4D6261-878F-4599-91C2-18AD0F35B5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227DF1-F056-4C2D-9399-CFD4964BBF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321E1-6A2D-41E8-85F3-10620DAA3519}" type="datetimeFigureOut">
              <a:rPr lang="en-CA" smtClean="0"/>
              <a:t>2022-04-09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8FB9E8-F92B-4778-AE4A-5348294812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166CC1-1F1A-486B-8CF5-9F5DFAA10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29AB0-9567-43B2-960E-FB1BD87D708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315698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52091-86CD-4BE6-A63B-825A51BF8C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500554-4AD5-4E1C-BC2A-C8F1F0D77C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FB9B8A-E02B-4154-8D86-125347E200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321E1-6A2D-41E8-85F3-10620DAA3519}" type="datetimeFigureOut">
              <a:rPr lang="en-CA" smtClean="0"/>
              <a:t>2022-04-09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00C9B7-BF4E-4F91-BA8F-4B3AEC9CA7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F82E8A-AC17-45EC-8A32-748D588B4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29AB0-9567-43B2-960E-FB1BD87D708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592563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BFDC5-E565-4E5B-9645-F19F85CC3A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3126A4-E58B-4B40-9F50-55C2E3705F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8CB024-B6AA-40D4-BF05-13166196DA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35E1F7-EC60-42CE-996D-8B283F497F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321E1-6A2D-41E8-85F3-10620DAA3519}" type="datetimeFigureOut">
              <a:rPr lang="en-CA" smtClean="0"/>
              <a:t>2022-04-09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571106-5BD1-4824-9ECC-46223A1E8E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154D03-9AF0-449C-AF02-9E7D6AA5C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29AB0-9567-43B2-960E-FB1BD87D708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534442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730DE-5A9A-48AF-8266-A25CE6DD5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48870C-DAD2-4C2A-A130-5EF84E65C0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164C9B-80B4-4591-BA83-9BD5139241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CB1F63-5331-47DB-A663-B1E5B18A877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1A55345-D7C4-45FF-B8E4-87703D4667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8228869-C180-4E02-AFE9-4AF6C0477D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321E1-6A2D-41E8-85F3-10620DAA3519}" type="datetimeFigureOut">
              <a:rPr lang="en-CA" smtClean="0"/>
              <a:t>2022-04-09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2C5E917-76E4-4FED-A1D7-EAC0115FE2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6B06B38-5612-49C4-840E-966C24250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29AB0-9567-43B2-960E-FB1BD87D708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881007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2A8D91-AA7D-4C17-BF10-2874BDCC8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54AEB93-457C-4AAC-84DD-97E4A0AB0B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321E1-6A2D-41E8-85F3-10620DAA3519}" type="datetimeFigureOut">
              <a:rPr lang="en-CA" smtClean="0"/>
              <a:t>2022-04-09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73F49A-7E87-4358-835E-54367F33FC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291F57-1ED3-4C9B-8B80-791BAB5B00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29AB0-9567-43B2-960E-FB1BD87D708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268431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3D6B23D-B39D-4863-9B8A-FE92F5BA68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321E1-6A2D-41E8-85F3-10620DAA3519}" type="datetimeFigureOut">
              <a:rPr lang="en-CA" smtClean="0"/>
              <a:t>2022-04-09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9BC1A7C-65C8-409B-85E4-5721FAE6D1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D82E5D-8887-42C9-847F-174F448837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29AB0-9567-43B2-960E-FB1BD87D708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155372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B645B-24EA-4CD6-82CC-14FD40E12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230440-7640-4272-8776-812D6E59AD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183401-3E09-417B-8484-07FA57627B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63D105-20E7-4D6C-81AF-7B1A43EAD8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321E1-6A2D-41E8-85F3-10620DAA3519}" type="datetimeFigureOut">
              <a:rPr lang="en-CA" smtClean="0"/>
              <a:t>2022-04-09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A4C7EC-57FF-418E-9162-2B80911F64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838E1D-361C-4420-AC15-CD00C7F8E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29AB0-9567-43B2-960E-FB1BD87D708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234368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B35350-3139-4A03-9FC4-1F2E0D948F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E2A2789-EADD-4C50-832C-7F8967A4A42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ABA14C-84B5-460C-9DBC-72B4A62EF7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BA8C35-EBC8-4D8B-A30E-27CC6A560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321E1-6A2D-41E8-85F3-10620DAA3519}" type="datetimeFigureOut">
              <a:rPr lang="en-CA" smtClean="0"/>
              <a:t>2022-04-09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C692D8-4DA1-40EE-8092-3B4240D2D9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1BC979-264C-4F0E-889A-71BF3C4EEA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29AB0-9567-43B2-960E-FB1BD87D708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512067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22532A1-579C-4AFD-B4BA-5695F9BE22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A204E5-E0FF-4391-B6E6-30EF75EDE7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8959BE-307E-49AF-B17D-7000D09692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9321E1-6A2D-41E8-85F3-10620DAA3519}" type="datetimeFigureOut">
              <a:rPr lang="en-CA" smtClean="0"/>
              <a:t>2022-04-09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FECA18-5B91-4279-B491-189EF1AF67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A14B10-E92A-4CCC-8E78-81470F403B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A29AB0-9567-43B2-960E-FB1BD87D708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497222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Slide Background Fill">
            <a:extLst>
              <a:ext uri="{FF2B5EF4-FFF2-40B4-BE49-F238E27FC236}">
                <a16:creationId xmlns:a16="http://schemas.microsoft.com/office/drawing/2014/main" id="{C7D023E4-8DE1-436E-9847-ED6A4B4B0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1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FEC590B-3306-47E9-BD67-97F3F76169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88952" cy="6858000"/>
            <a:chOff x="651279" y="598259"/>
            <a:chExt cx="10889442" cy="5680742"/>
          </a:xfrm>
        </p:grpSpPr>
        <p:sp>
          <p:nvSpPr>
            <p:cNvPr id="11" name="Color">
              <a:extLst>
                <a:ext uri="{FF2B5EF4-FFF2-40B4-BE49-F238E27FC236}">
                  <a16:creationId xmlns:a16="http://schemas.microsoft.com/office/drawing/2014/main" id="{54F87DBC-E43C-4CE4-A8C5-61E3D68194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Color">
              <a:extLst>
                <a:ext uri="{FF2B5EF4-FFF2-40B4-BE49-F238E27FC236}">
                  <a16:creationId xmlns:a16="http://schemas.microsoft.com/office/drawing/2014/main" id="{CD39A88A-7F84-4ACA-877B-E28BC26CD8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47AAF5E-1692-48C9-98FB-6432BF0BC4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5F36A26D-E71D-4663-B197-8B7BFA37AD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A821CEB-DA96-4952-93B9-81F9C42BAD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C8EDE0-D69B-4F65-9AB7-DDE7EAD78E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46F0982-BF10-4BF6-842A-F631654FF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2B313509-2128-42CA-81B6-C9EC23E44C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1589188C-E06E-4F8A-BDD1-02ADF1408F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6B4E610F-FCD0-483F-B9F2-6DF2C28FE8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9BA76BD-1763-4B05-9733-ADD66E1277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9708" y="666351"/>
            <a:ext cx="10558405" cy="3044335"/>
          </a:xfrm>
        </p:spPr>
        <p:txBody>
          <a:bodyPr anchor="b">
            <a:normAutofit/>
          </a:bodyPr>
          <a:lstStyle/>
          <a:p>
            <a:r>
              <a:rPr lang="en-CA" sz="4800">
                <a:solidFill>
                  <a:schemeClr val="bg1"/>
                </a:solidFill>
              </a:rPr>
              <a:t>Amul Ghodasara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C79C14-41F0-49F8-B838-72DA4AE597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9708" y="3866064"/>
            <a:ext cx="10558405" cy="2234485"/>
          </a:xfrm>
        </p:spPr>
        <p:txBody>
          <a:bodyPr anchor="t">
            <a:normAutofit/>
          </a:bodyPr>
          <a:lstStyle/>
          <a:p>
            <a:r>
              <a:rPr lang="en-CA" dirty="0">
                <a:solidFill>
                  <a:schemeClr val="bg1"/>
                </a:solidFill>
              </a:rPr>
              <a:t>200493038</a:t>
            </a:r>
          </a:p>
          <a:p>
            <a:endParaRPr lang="en-CA" dirty="0">
              <a:solidFill>
                <a:schemeClr val="bg1"/>
              </a:solidFill>
            </a:endParaRPr>
          </a:p>
          <a:p>
            <a:r>
              <a:rPr lang="en-CA" dirty="0">
                <a:solidFill>
                  <a:schemeClr val="bg1"/>
                </a:solidFill>
              </a:rPr>
              <a:t>Link : - https://storymaps.arcgis.com/stories/c5af43dfe4bc459b88d987b9c3e411af</a:t>
            </a:r>
          </a:p>
        </p:txBody>
      </p:sp>
    </p:spTree>
    <p:extLst>
      <p:ext uri="{BB962C8B-B14F-4D97-AF65-F5344CB8AC3E}">
        <p14:creationId xmlns:p14="http://schemas.microsoft.com/office/powerpoint/2010/main" val="40078007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7859BC-C6EA-4A85-B215-9012770F5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AECCBC-538D-4801-BDC0-2CD7975522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B7BD4F-358F-40F9-A160-CDC9FC6F42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3991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1BE7D0-0991-4DC1-8B77-6F998A500E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Video</a:t>
            </a:r>
          </a:p>
        </p:txBody>
      </p:sp>
      <p:pic>
        <p:nvPicPr>
          <p:cNvPr id="4" name="Recording #10">
            <a:hlinkClick r:id="" action="ppaction://media"/>
            <a:extLst>
              <a:ext uri="{FF2B5EF4-FFF2-40B4-BE49-F238E27FC236}">
                <a16:creationId xmlns:a16="http://schemas.microsoft.com/office/drawing/2014/main" id="{77EA27D2-DC31-4B8A-917D-3129C40DD178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07327" y="1675227"/>
            <a:ext cx="7777345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717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912458-6FA8-4CEC-944C-595F554EC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247E27-1E07-4629-86BD-8D71A255F3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5DAE09-ABF1-4B2F-972E-26245B664C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4145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00775B-8E12-41A1-B90F-DA5259EA9E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702663-8C62-4371-B6D4-6FBC6A16AD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5F8A97-98E6-4D1E-BC6C-BFBC237742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9133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F36E86-8A05-426C-9501-F5D50E7F76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FF3EEE-6351-4744-BB48-CFB720632C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9C2437-22FF-4638-ABA1-3903945BE3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6678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940D27-C520-46D6-8282-C332C02021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688FED-9DDD-4197-BE98-2AD8F0F195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E5E39A-09A1-455C-8DB9-ADB2379B0B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3554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C12116-7F25-4A14-B498-4095587B44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4124EA-C573-430D-9DE2-3EE52BAAD1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569D7D-28A6-4BD0-883E-2CC8510DDF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1718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278243-B3F2-4077-B9C7-497342E77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C939E8-598A-453E-B8AB-50F924E546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8FA9F4-A1D9-4245-A49B-A522F63E86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9552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68832B-6B61-4EB2-8C1F-630739FCE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12A02C-D738-4EDE-B47C-5D2169865D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4F6871-71CB-4ECA-9525-48B1CF990A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0734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18</Words>
  <Application>Microsoft Office PowerPoint</Application>
  <PresentationFormat>Widescreen</PresentationFormat>
  <Paragraphs>5</Paragraphs>
  <Slides>10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Amul Ghodasara</vt:lpstr>
      <vt:lpstr>Video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Amul Ghodasara</dc:title>
  <dc:creator>Rajnish Patel</dc:creator>
  <cp:lastModifiedBy>Amul Jiteshbhai Ghodasara</cp:lastModifiedBy>
  <cp:revision>3</cp:revision>
  <dcterms:created xsi:type="dcterms:W3CDTF">2022-04-09T18:59:30Z</dcterms:created>
  <dcterms:modified xsi:type="dcterms:W3CDTF">2022-04-09T19:20:06Z</dcterms:modified>
</cp:coreProperties>
</file>